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300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8" r:id="rId43"/>
    <p:sldId id="295" r:id="rId44"/>
    <p:sldId id="296" r:id="rId45"/>
    <p:sldId id="297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SPLENOMEGALY AND LYMPHADENOPATHY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357187"/>
            <a:ext cx="6929437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214312"/>
            <a:ext cx="6929437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0" y="1134070"/>
            <a:ext cx="6572250" cy="53667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0" y="1134070"/>
            <a:ext cx="6072187" cy="53667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5" y="1276945"/>
            <a:ext cx="6500812" cy="52238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562570"/>
            <a:ext cx="6786562" cy="60186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57312"/>
            <a:ext cx="750093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LYMPHADENOPATHY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PHYSICAL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SPLENECTOMY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SPLENOMEGALY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EVALUATION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072437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857250"/>
            <a:ext cx="814387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643062"/>
            <a:ext cx="8143875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14387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500187"/>
            <a:ext cx="814387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785812"/>
            <a:ext cx="8215312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/>
              <a:t>LYMPHADENOPATIES</a:t>
            </a:r>
          </a:p>
          <a:p>
            <a:pPr>
              <a:buNone/>
            </a:pPr>
            <a:r>
              <a:rPr lang="en-IN" sz="2800" dirty="0" smtClean="0"/>
              <a:t>DIAGNOSTIC APPROACH</a:t>
            </a:r>
          </a:p>
          <a:p>
            <a:pPr>
              <a:buNone/>
            </a:pPr>
            <a:r>
              <a:rPr lang="en-IN" sz="2800" dirty="0" smtClean="0"/>
              <a:t>HISTORY</a:t>
            </a:r>
          </a:p>
          <a:p>
            <a:pPr>
              <a:buNone/>
            </a:pPr>
            <a:r>
              <a:rPr lang="en-IN" sz="2800" dirty="0" smtClean="0"/>
              <a:t>PHYSICAL EXAMINATION</a:t>
            </a:r>
          </a:p>
          <a:p>
            <a:pPr>
              <a:buNone/>
            </a:pPr>
            <a:r>
              <a:rPr lang="en-IN" sz="2800" dirty="0" smtClean="0"/>
              <a:t>DIAGNOSTIC TESTS</a:t>
            </a:r>
          </a:p>
          <a:p>
            <a:pPr>
              <a:buNone/>
            </a:pPr>
            <a:r>
              <a:rPr lang="en-IN" sz="2800" dirty="0" smtClean="0"/>
              <a:t>SPLENOMEGALY</a:t>
            </a:r>
          </a:p>
          <a:p>
            <a:pPr>
              <a:buNone/>
            </a:pPr>
            <a:r>
              <a:rPr lang="en-IN" sz="2800" dirty="0" smtClean="0"/>
              <a:t>INTRODUCTION</a:t>
            </a:r>
          </a:p>
          <a:p>
            <a:pPr>
              <a:buNone/>
            </a:pPr>
            <a:r>
              <a:rPr lang="en-IN" sz="2800" dirty="0" smtClean="0"/>
              <a:t>CAUSES</a:t>
            </a:r>
          </a:p>
          <a:p>
            <a:pPr>
              <a:buNone/>
            </a:pPr>
            <a:r>
              <a:rPr lang="en-IN" sz="2800" dirty="0" smtClean="0"/>
              <a:t>EVALUATION</a:t>
            </a:r>
          </a:p>
          <a:p>
            <a:pPr>
              <a:buNone/>
            </a:pPr>
            <a:r>
              <a:rPr lang="en-IN" sz="2800" dirty="0" smtClean="0"/>
              <a:t>SPLENECTOMY</a:t>
            </a:r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>SUMMARY</a:t>
            </a:r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991195"/>
            <a:ext cx="8215312" cy="55096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571625"/>
            <a:ext cx="8143875" cy="49291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000125"/>
            <a:ext cx="8143875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928687"/>
            <a:ext cx="8429625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0"/>
            <a:ext cx="6786562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705445"/>
            <a:ext cx="8349257" cy="579536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01" y="705445"/>
            <a:ext cx="8617148" cy="579536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705445"/>
            <a:ext cx="7500937" cy="579536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857250"/>
            <a:ext cx="8215312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857250"/>
            <a:ext cx="814387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71500"/>
            <a:ext cx="814387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928687"/>
            <a:ext cx="8143875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857250"/>
            <a:ext cx="814387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42238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3945"/>
            <a:ext cx="7500937" cy="6366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570" y="133945"/>
            <a:ext cx="6938367" cy="6366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785812"/>
            <a:ext cx="814387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642937"/>
            <a:ext cx="8072437" cy="5857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83</Words>
  <Application>Microsoft Office PowerPoint</Application>
  <PresentationFormat>On-screen Show (4:3)</PresentationFormat>
  <Paragraphs>37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2022-09-02T05:29:02Z</dcterms:created>
  <dcterms:modified xsi:type="dcterms:W3CDTF">2022-09-28T18:20:45Z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